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7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FEE"/>
    <a:srgbClr val="E85858"/>
    <a:srgbClr val="DF5655"/>
    <a:srgbClr val="F5EEEE"/>
    <a:srgbClr val="3B001E"/>
    <a:srgbClr val="530000"/>
    <a:srgbClr val="220050"/>
    <a:srgbClr val="E2DCEE"/>
    <a:srgbClr val="A281EA"/>
    <a:srgbClr val="023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CA506-903C-46A4-9EA4-C3A0FEA665A9}" v="7" dt="2023-08-31T07:35:04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0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án Šimek" userId="a728b76d-c0ed-43cb-8ae8-cf0ff376a6bb" providerId="ADAL" clId="{00FCA506-903C-46A4-9EA4-C3A0FEA665A9}"/>
    <pc:docChg chg="custSel addSld modSld sldOrd">
      <pc:chgData name="Fabián Šimek" userId="a728b76d-c0ed-43cb-8ae8-cf0ff376a6bb" providerId="ADAL" clId="{00FCA506-903C-46A4-9EA4-C3A0FEA665A9}" dt="2023-08-31T07:35:18.299" v="274" actId="14100"/>
      <pc:docMkLst>
        <pc:docMk/>
      </pc:docMkLst>
      <pc:sldChg chg="addSp delSp modSp mod">
        <pc:chgData name="Fabián Šimek" userId="a728b76d-c0ed-43cb-8ae8-cf0ff376a6bb" providerId="ADAL" clId="{00FCA506-903C-46A4-9EA4-C3A0FEA665A9}" dt="2023-08-31T07:33:54.596" v="261" actId="1076"/>
        <pc:sldMkLst>
          <pc:docMk/>
          <pc:sldMk cId="4237477576" sldId="261"/>
        </pc:sldMkLst>
        <pc:spChg chg="mod">
          <ac:chgData name="Fabián Šimek" userId="a728b76d-c0ed-43cb-8ae8-cf0ff376a6bb" providerId="ADAL" clId="{00FCA506-903C-46A4-9EA4-C3A0FEA665A9}" dt="2023-08-31T07:27:59.577" v="140" actId="20577"/>
          <ac:spMkLst>
            <pc:docMk/>
            <pc:sldMk cId="4237477576" sldId="261"/>
            <ac:spMk id="12" creationId="{0041B59C-14A7-8173-172B-937D272232EE}"/>
          </ac:spMkLst>
        </pc:spChg>
        <pc:picChg chg="del">
          <ac:chgData name="Fabián Šimek" userId="a728b76d-c0ed-43cb-8ae8-cf0ff376a6bb" providerId="ADAL" clId="{00FCA506-903C-46A4-9EA4-C3A0FEA665A9}" dt="2023-08-31T07:33:51.131" v="258" actId="478"/>
          <ac:picMkLst>
            <pc:docMk/>
            <pc:sldMk cId="4237477576" sldId="261"/>
            <ac:picMk id="4" creationId="{8D3B58A7-AFD0-A84A-A30D-EC24A66DD822}"/>
          </ac:picMkLst>
        </pc:picChg>
        <pc:picChg chg="add del mod">
          <ac:chgData name="Fabián Šimek" userId="a728b76d-c0ed-43cb-8ae8-cf0ff376a6bb" providerId="ADAL" clId="{00FCA506-903C-46A4-9EA4-C3A0FEA665A9}" dt="2023-08-31T07:26:52.351" v="19" actId="478"/>
          <ac:picMkLst>
            <pc:docMk/>
            <pc:sldMk cId="4237477576" sldId="261"/>
            <ac:picMk id="5" creationId="{83CC70CC-7E68-E493-CB15-B43D2FD7CD7D}"/>
          </ac:picMkLst>
        </pc:picChg>
        <pc:picChg chg="add del mod">
          <ac:chgData name="Fabián Šimek" userId="a728b76d-c0ed-43cb-8ae8-cf0ff376a6bb" providerId="ADAL" clId="{00FCA506-903C-46A4-9EA4-C3A0FEA665A9}" dt="2023-08-31T07:28:02.660" v="141" actId="21"/>
          <ac:picMkLst>
            <pc:docMk/>
            <pc:sldMk cId="4237477576" sldId="261"/>
            <ac:picMk id="6" creationId="{6379AA2B-47CC-BEFB-73E9-F915E822AE76}"/>
          </ac:picMkLst>
        </pc:picChg>
        <pc:picChg chg="mod">
          <ac:chgData name="Fabián Šimek" userId="a728b76d-c0ed-43cb-8ae8-cf0ff376a6bb" providerId="ADAL" clId="{00FCA506-903C-46A4-9EA4-C3A0FEA665A9}" dt="2023-08-31T07:33:54.596" v="261" actId="1076"/>
          <ac:picMkLst>
            <pc:docMk/>
            <pc:sldMk cId="4237477576" sldId="261"/>
            <ac:picMk id="7" creationId="{B70FC806-C523-16A7-7B1E-FF9BEF6BBD21}"/>
          </ac:picMkLst>
        </pc:picChg>
        <pc:picChg chg="add del mod">
          <ac:chgData name="Fabián Šimek" userId="a728b76d-c0ed-43cb-8ae8-cf0ff376a6bb" providerId="ADAL" clId="{00FCA506-903C-46A4-9EA4-C3A0FEA665A9}" dt="2023-08-31T07:28:10.793" v="147" actId="478"/>
          <ac:picMkLst>
            <pc:docMk/>
            <pc:sldMk cId="4237477576" sldId="261"/>
            <ac:picMk id="8" creationId="{4476975E-1ACB-C721-857C-1CB850518854}"/>
          </ac:picMkLst>
        </pc:picChg>
        <pc:picChg chg="mod">
          <ac:chgData name="Fabián Šimek" userId="a728b76d-c0ed-43cb-8ae8-cf0ff376a6bb" providerId="ADAL" clId="{00FCA506-903C-46A4-9EA4-C3A0FEA665A9}" dt="2023-08-31T07:33:42.092" v="256" actId="1076"/>
          <ac:picMkLst>
            <pc:docMk/>
            <pc:sldMk cId="4237477576" sldId="261"/>
            <ac:picMk id="9" creationId="{4922332D-073B-C316-C3B3-ECF5C6759969}"/>
          </ac:picMkLst>
        </pc:picChg>
        <pc:picChg chg="del mod">
          <ac:chgData name="Fabián Šimek" userId="a728b76d-c0ed-43cb-8ae8-cf0ff376a6bb" providerId="ADAL" clId="{00FCA506-903C-46A4-9EA4-C3A0FEA665A9}" dt="2023-08-31T07:32:07.124" v="232" actId="478"/>
          <ac:picMkLst>
            <pc:docMk/>
            <pc:sldMk cId="4237477576" sldId="261"/>
            <ac:picMk id="11" creationId="{01EDA7E4-95E5-9F4F-EC14-8E263B2EE72D}"/>
          </ac:picMkLst>
        </pc:picChg>
        <pc:picChg chg="add mod modCrop">
          <ac:chgData name="Fabián Šimek" userId="a728b76d-c0ed-43cb-8ae8-cf0ff376a6bb" providerId="ADAL" clId="{00FCA506-903C-46A4-9EA4-C3A0FEA665A9}" dt="2023-08-31T07:33:38.229" v="253" actId="1076"/>
          <ac:picMkLst>
            <pc:docMk/>
            <pc:sldMk cId="4237477576" sldId="261"/>
            <ac:picMk id="13" creationId="{AF763881-ADAA-A467-2284-AC98B1BF1EC1}"/>
          </ac:picMkLst>
        </pc:picChg>
      </pc:sldChg>
      <pc:sldChg chg="addSp delSp modSp add mod ord">
        <pc:chgData name="Fabián Šimek" userId="a728b76d-c0ed-43cb-8ae8-cf0ff376a6bb" providerId="ADAL" clId="{00FCA506-903C-46A4-9EA4-C3A0FEA665A9}" dt="2023-08-31T07:35:18.299" v="274" actId="14100"/>
        <pc:sldMkLst>
          <pc:docMk/>
          <pc:sldMk cId="3468289454" sldId="262"/>
        </pc:sldMkLst>
        <pc:spChg chg="add mod">
          <ac:chgData name="Fabián Šimek" userId="a728b76d-c0ed-43cb-8ae8-cf0ff376a6bb" providerId="ADAL" clId="{00FCA506-903C-46A4-9EA4-C3A0FEA665A9}" dt="2023-08-31T07:35:02.684" v="268" actId="14100"/>
          <ac:spMkLst>
            <pc:docMk/>
            <pc:sldMk cId="3468289454" sldId="262"/>
            <ac:spMk id="20" creationId="{AB28A0F9-D677-9F6C-F600-2CB83F9EC6EC}"/>
          </ac:spMkLst>
        </pc:spChg>
        <pc:spChg chg="add mod">
          <ac:chgData name="Fabián Šimek" userId="a728b76d-c0ed-43cb-8ae8-cf0ff376a6bb" providerId="ADAL" clId="{00FCA506-903C-46A4-9EA4-C3A0FEA665A9}" dt="2023-08-31T07:35:18.299" v="274" actId="14100"/>
          <ac:spMkLst>
            <pc:docMk/>
            <pc:sldMk cId="3468289454" sldId="262"/>
            <ac:spMk id="21" creationId="{8B76C163-2164-573D-4E21-B808F4B2A162}"/>
          </ac:spMkLst>
        </pc:spChg>
        <pc:picChg chg="del">
          <ac:chgData name="Fabián Šimek" userId="a728b76d-c0ed-43cb-8ae8-cf0ff376a6bb" providerId="ADAL" clId="{00FCA506-903C-46A4-9EA4-C3A0FEA665A9}" dt="2023-08-31T07:26:23.024" v="10" actId="478"/>
          <ac:picMkLst>
            <pc:docMk/>
            <pc:sldMk cId="3468289454" sldId="262"/>
            <ac:picMk id="4" creationId="{8D3B58A7-AFD0-A84A-A30D-EC24A66DD822}"/>
          </ac:picMkLst>
        </pc:picChg>
        <pc:picChg chg="del mod">
          <ac:chgData name="Fabián Šimek" userId="a728b76d-c0ed-43cb-8ae8-cf0ff376a6bb" providerId="ADAL" clId="{00FCA506-903C-46A4-9EA4-C3A0FEA665A9}" dt="2023-08-31T07:30:37.140" v="198" actId="478"/>
          <ac:picMkLst>
            <pc:docMk/>
            <pc:sldMk cId="3468289454" sldId="262"/>
            <ac:picMk id="5" creationId="{83CC70CC-7E68-E493-CB15-B43D2FD7CD7D}"/>
          </ac:picMkLst>
        </pc:picChg>
        <pc:picChg chg="del mod">
          <ac:chgData name="Fabián Šimek" userId="a728b76d-c0ed-43cb-8ae8-cf0ff376a6bb" providerId="ADAL" clId="{00FCA506-903C-46A4-9EA4-C3A0FEA665A9}" dt="2023-08-31T07:26:17.942" v="8" actId="478"/>
          <ac:picMkLst>
            <pc:docMk/>
            <pc:sldMk cId="3468289454" sldId="262"/>
            <ac:picMk id="6" creationId="{6379AA2B-47CC-BEFB-73E9-F915E822AE76}"/>
          </ac:picMkLst>
        </pc:picChg>
        <pc:picChg chg="del">
          <ac:chgData name="Fabián Šimek" userId="a728b76d-c0ed-43cb-8ae8-cf0ff376a6bb" providerId="ADAL" clId="{00FCA506-903C-46A4-9EA4-C3A0FEA665A9}" dt="2023-08-31T07:26:22.609" v="9" actId="478"/>
          <ac:picMkLst>
            <pc:docMk/>
            <pc:sldMk cId="3468289454" sldId="262"/>
            <ac:picMk id="7" creationId="{B70FC806-C523-16A7-7B1E-FF9BEF6BBD21}"/>
          </ac:picMkLst>
        </pc:picChg>
        <pc:picChg chg="add del mod">
          <ac:chgData name="Fabián Šimek" userId="a728b76d-c0ed-43cb-8ae8-cf0ff376a6bb" providerId="ADAL" clId="{00FCA506-903C-46A4-9EA4-C3A0FEA665A9}" dt="2023-08-31T07:27:37.980" v="61" actId="21"/>
          <ac:picMkLst>
            <pc:docMk/>
            <pc:sldMk cId="3468289454" sldId="262"/>
            <ac:picMk id="8" creationId="{D61545E0-5418-B9C1-E0B5-BDEA7831E513}"/>
          </ac:picMkLst>
        </pc:picChg>
        <pc:picChg chg="del">
          <ac:chgData name="Fabián Šimek" userId="a728b76d-c0ed-43cb-8ae8-cf0ff376a6bb" providerId="ADAL" clId="{00FCA506-903C-46A4-9EA4-C3A0FEA665A9}" dt="2023-08-31T07:26:23.697" v="11" actId="478"/>
          <ac:picMkLst>
            <pc:docMk/>
            <pc:sldMk cId="3468289454" sldId="262"/>
            <ac:picMk id="9" creationId="{4922332D-073B-C316-C3B3-ECF5C6759969}"/>
          </ac:picMkLst>
        </pc:picChg>
        <pc:picChg chg="add mod modCrop">
          <ac:chgData name="Fabián Šimek" userId="a728b76d-c0ed-43cb-8ae8-cf0ff376a6bb" providerId="ADAL" clId="{00FCA506-903C-46A4-9EA4-C3A0FEA665A9}" dt="2023-08-31T07:32:00.469" v="231" actId="1076"/>
          <ac:picMkLst>
            <pc:docMk/>
            <pc:sldMk cId="3468289454" sldId="262"/>
            <ac:picMk id="10" creationId="{EB9E5E63-7D87-21D7-D2A0-5AE5DDEFA546}"/>
          </ac:picMkLst>
        </pc:picChg>
        <pc:picChg chg="del">
          <ac:chgData name="Fabián Šimek" userId="a728b76d-c0ed-43cb-8ae8-cf0ff376a6bb" providerId="ADAL" clId="{00FCA506-903C-46A4-9EA4-C3A0FEA665A9}" dt="2023-08-31T07:26:24.144" v="12" actId="478"/>
          <ac:picMkLst>
            <pc:docMk/>
            <pc:sldMk cId="3468289454" sldId="262"/>
            <ac:picMk id="11" creationId="{01EDA7E4-95E5-9F4F-EC14-8E263B2EE72D}"/>
          </ac:picMkLst>
        </pc:picChg>
        <pc:picChg chg="add del mod ord modCrop">
          <ac:chgData name="Fabián Šimek" userId="a728b76d-c0ed-43cb-8ae8-cf0ff376a6bb" providerId="ADAL" clId="{00FCA506-903C-46A4-9EA4-C3A0FEA665A9}" dt="2023-08-31T07:32:25.428" v="233" actId="478"/>
          <ac:picMkLst>
            <pc:docMk/>
            <pc:sldMk cId="3468289454" sldId="262"/>
            <ac:picMk id="13" creationId="{7A18112C-A0F3-C7E7-0CFB-F5A0A3A7E289}"/>
          </ac:picMkLst>
        </pc:picChg>
        <pc:picChg chg="add del mod">
          <ac:chgData name="Fabián Šimek" userId="a728b76d-c0ed-43cb-8ae8-cf0ff376a6bb" providerId="ADAL" clId="{00FCA506-903C-46A4-9EA4-C3A0FEA665A9}" dt="2023-08-31T07:29:48.311" v="183" actId="478"/>
          <ac:picMkLst>
            <pc:docMk/>
            <pc:sldMk cId="3468289454" sldId="262"/>
            <ac:picMk id="15" creationId="{7C4AD463-20DC-70A6-8423-3E6DF983DAC9}"/>
          </ac:picMkLst>
        </pc:picChg>
        <pc:picChg chg="add mod modCrop">
          <ac:chgData name="Fabián Šimek" userId="a728b76d-c0ed-43cb-8ae8-cf0ff376a6bb" providerId="ADAL" clId="{00FCA506-903C-46A4-9EA4-C3A0FEA665A9}" dt="2023-08-31T07:31:55.667" v="228" actId="1076"/>
          <ac:picMkLst>
            <pc:docMk/>
            <pc:sldMk cId="3468289454" sldId="262"/>
            <ac:picMk id="17" creationId="{0E9865D6-255A-7D35-5562-19661C56042E}"/>
          </ac:picMkLst>
        </pc:picChg>
        <pc:picChg chg="add mod ord modCrop">
          <ac:chgData name="Fabián Šimek" userId="a728b76d-c0ed-43cb-8ae8-cf0ff376a6bb" providerId="ADAL" clId="{00FCA506-903C-46A4-9EA4-C3A0FEA665A9}" dt="2023-08-31T07:33:02.659" v="245" actId="1076"/>
          <ac:picMkLst>
            <pc:docMk/>
            <pc:sldMk cId="3468289454" sldId="262"/>
            <ac:picMk id="19" creationId="{07DB43D8-E3B6-FA04-7C68-269426B9E29C}"/>
          </ac:picMkLst>
        </pc:picChg>
      </pc:sldChg>
      <pc:sldChg chg="addSp delSp modSp add mod">
        <pc:chgData name="Fabián Šimek" userId="a728b76d-c0ed-43cb-8ae8-cf0ff376a6bb" providerId="ADAL" clId="{00FCA506-903C-46A4-9EA4-C3A0FEA665A9}" dt="2023-08-31T07:34:22.324" v="262" actId="732"/>
        <pc:sldMkLst>
          <pc:docMk/>
          <pc:sldMk cId="3361383322" sldId="263"/>
        </pc:sldMkLst>
        <pc:spChg chg="mod">
          <ac:chgData name="Fabián Šimek" userId="a728b76d-c0ed-43cb-8ae8-cf0ff376a6bb" providerId="ADAL" clId="{00FCA506-903C-46A4-9EA4-C3A0FEA665A9}" dt="2023-08-31T07:29:33.085" v="179" actId="14100"/>
          <ac:spMkLst>
            <pc:docMk/>
            <pc:sldMk cId="3361383322" sldId="263"/>
            <ac:spMk id="12" creationId="{0041B59C-14A7-8173-172B-937D272232EE}"/>
          </ac:spMkLst>
        </pc:spChg>
        <pc:picChg chg="add mod modCrop">
          <ac:chgData name="Fabián Šimek" userId="a728b76d-c0ed-43cb-8ae8-cf0ff376a6bb" providerId="ADAL" clId="{00FCA506-903C-46A4-9EA4-C3A0FEA665A9}" dt="2023-08-31T07:34:22.324" v="262" actId="732"/>
          <ac:picMkLst>
            <pc:docMk/>
            <pc:sldMk cId="3361383322" sldId="263"/>
            <ac:picMk id="4" creationId="{15A3B0FA-077C-E913-8819-DB2C86E03119}"/>
          </ac:picMkLst>
        </pc:picChg>
        <pc:picChg chg="del">
          <ac:chgData name="Fabián Šimek" userId="a728b76d-c0ed-43cb-8ae8-cf0ff376a6bb" providerId="ADAL" clId="{00FCA506-903C-46A4-9EA4-C3A0FEA665A9}" dt="2023-08-31T07:29:37.908" v="181" actId="478"/>
          <ac:picMkLst>
            <pc:docMk/>
            <pc:sldMk cId="3361383322" sldId="263"/>
            <ac:picMk id="5" creationId="{83CC70CC-7E68-E493-CB15-B43D2FD7CD7D}"/>
          </ac:picMkLst>
        </pc:picChg>
        <pc:picChg chg="del">
          <ac:chgData name="Fabián Šimek" userId="a728b76d-c0ed-43cb-8ae8-cf0ff376a6bb" providerId="ADAL" clId="{00FCA506-903C-46A4-9EA4-C3A0FEA665A9}" dt="2023-08-31T07:29:37.254" v="180" actId="478"/>
          <ac:picMkLst>
            <pc:docMk/>
            <pc:sldMk cId="3361383322" sldId="263"/>
            <ac:picMk id="10" creationId="{EB9E5E63-7D87-21D7-D2A0-5AE5DDEFA546}"/>
          </ac:picMkLst>
        </pc:picChg>
        <pc:picChg chg="del">
          <ac:chgData name="Fabián Šimek" userId="a728b76d-c0ed-43cb-8ae8-cf0ff376a6bb" providerId="ADAL" clId="{00FCA506-903C-46A4-9EA4-C3A0FEA665A9}" dt="2023-08-31T07:29:59.735" v="189" actId="478"/>
          <ac:picMkLst>
            <pc:docMk/>
            <pc:sldMk cId="3361383322" sldId="263"/>
            <ac:picMk id="13" creationId="{7A18112C-A0F3-C7E7-0CFB-F5A0A3A7E289}"/>
          </ac:picMkLst>
        </pc:picChg>
        <pc:picChg chg="mod">
          <ac:chgData name="Fabián Šimek" userId="a728b76d-c0ed-43cb-8ae8-cf0ff376a6bb" providerId="ADAL" clId="{00FCA506-903C-46A4-9EA4-C3A0FEA665A9}" dt="2023-08-31T07:30:28.533" v="196" actId="1076"/>
          <ac:picMkLst>
            <pc:docMk/>
            <pc:sldMk cId="3361383322" sldId="263"/>
            <ac:picMk id="15" creationId="{7C4AD463-20DC-70A6-8423-3E6DF983DAC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8A0BD-D643-467D-B07A-4552F94E356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67CB3-948F-43BE-A817-0072C7602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79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2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5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6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9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EAEBD70B-A5E1-47E7-949C-6D2F7C2C2D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868" y="755833"/>
            <a:ext cx="1742024" cy="739182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3D81A238-4C9E-4AE0-9F23-8CD7B9B3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68" y="4166856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B42F13D-5525-430C-818E-891638F61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7868" y="3634546"/>
            <a:ext cx="10108262" cy="277031"/>
          </a:xfrm>
        </p:spPr>
        <p:txBody>
          <a:bodyPr anchor="b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E2B6A880-D1A1-4AF2-BA66-2C74C3F889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47868" y="3102235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41882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with pictur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E490BC4-7396-44D2-953F-449C9E6F84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A2040B5-B895-4C19-ADDB-ECC39AB8B4E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8591" y="6459534"/>
            <a:ext cx="581101" cy="246575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7E8ED-FA88-414E-8580-AC4E89EE537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F902DC-4482-4C46-830F-C663676EEEC0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523683-4B85-4134-BCEA-EE968B67E49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D6CD7-576A-4CD5-85D9-6DC9829E8DE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84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887" y="1770268"/>
            <a:ext cx="10108262" cy="41643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9DD57-D896-42A6-BD77-A1796CF1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887A-781F-4C8B-B73D-D97A5A89FAC7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73B97-9ED4-4C05-813E-CF0E9CCC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9A105-B069-4244-9781-E8A03FD5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DB430-E09E-4109-9604-86D2767845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193532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887" y="2057638"/>
            <a:ext cx="10108262" cy="38770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9DD57-D896-42A6-BD77-A1796CF1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390F-F8D1-474F-A5A7-D561FDCB80F5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73B97-9ED4-4C05-813E-CF0E9CCC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9A105-B069-4244-9781-E8A03FD5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DB430-E09E-4109-9604-86D2767845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599BC1B1-03A4-41C4-A379-CC3FD9EE4F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47887" y="1559097"/>
            <a:ext cx="10108262" cy="338593"/>
          </a:xfrm>
        </p:spPr>
        <p:txBody>
          <a:bodyPr>
            <a:no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2602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887" y="1770268"/>
            <a:ext cx="10108262" cy="4164388"/>
          </a:xfrm>
        </p:spPr>
        <p:txBody>
          <a:bodyPr numCol="2" spcCol="54000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769DAA-D347-4074-BDF7-4508E648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F489-B725-4B00-9DCA-0974E08A7D49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4748E0-3A5E-4E52-98F0-D17BA214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9792DA-0D91-4A22-8F75-9BBC8A35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8D6FF26-F94F-45EC-B590-643926F292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438432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Light)">
    <p:bg>
      <p:bgPr>
        <a:solidFill>
          <a:srgbClr val="F6E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B011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887" y="1770268"/>
            <a:ext cx="10108262" cy="41643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C6BC79-6979-4A1F-8BC2-10268A0F3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CB31-3639-4A17-84BC-32FF48E68E8F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DD43E6-6E67-4CD4-81EB-7D631BD2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1A99A-FFBF-4785-A33A-3F8B9E85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3B27A89-F272-4654-A363-8B203DE580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1289566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Light, with subtitle)">
    <p:bg>
      <p:bgPr>
        <a:solidFill>
          <a:srgbClr val="F6E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B011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C6BC79-6979-4A1F-8BC2-10268A0F3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EAA5-793B-41F6-8133-A587909BB4DA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DD43E6-6E67-4CD4-81EB-7D631BD2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1A99A-FFBF-4785-A33A-3F8B9E85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3B27A89-F272-4654-A363-8B203DE580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54A10E9-1F31-43C4-ACD0-34FB35E7C4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47887" y="1559097"/>
            <a:ext cx="10108262" cy="338593"/>
          </a:xfrm>
        </p:spPr>
        <p:txBody>
          <a:bodyPr>
            <a:no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DAC4288-2CC8-44EF-B592-6B1F50F4A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887" y="2057638"/>
            <a:ext cx="10108262" cy="38770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55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s) ">
    <p:bg>
      <p:bgPr>
        <a:solidFill>
          <a:srgbClr val="F6E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B011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887" y="1770268"/>
            <a:ext cx="10108262" cy="4164388"/>
          </a:xfrm>
        </p:spPr>
        <p:txBody>
          <a:bodyPr numCol="2" spcCol="54000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E53E9-90F0-4A93-B5D9-E4F55B4B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0EEE-7447-48DC-A20F-8AE21C6E854D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CBC4D-1CDF-4B4E-849E-C16F6B8D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66BECF-D90E-4839-AA24-61070D66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5EAE123-F851-4A0C-9DCA-AA111365B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1713595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887" y="2713633"/>
            <a:ext cx="10108262" cy="1231249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1" i="1">
                <a:solidFill>
                  <a:srgbClr val="D30009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E4D20-8C51-40DE-BD59-E94FD94C1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310F-D593-4230-82F2-69735DBFB00D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9E503-364C-4254-8FB4-C03535490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FEF08-31CC-4A41-A146-F0AEDD7F5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4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ed text (Red)">
    <p:bg>
      <p:bgPr>
        <a:solidFill>
          <a:srgbClr val="C10C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887" y="2713633"/>
            <a:ext cx="10108262" cy="1231249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1" i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D9E41B62-41C5-4F6E-A79B-EB5A952DF7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DD7270-FF9D-4C10-8ADE-73EB72C2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2974F-D9D9-4165-BA24-65C9E1AA734E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DDEE50-5F70-4C56-8310-7474A26E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DED96C6-88CB-4297-A897-9C95C395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439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text (Light)">
    <p:bg>
      <p:bgPr>
        <a:solidFill>
          <a:srgbClr val="EDE0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887" y="2713633"/>
            <a:ext cx="10108262" cy="1231249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1" i="1">
                <a:solidFill>
                  <a:srgbClr val="3B001E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400FA-06D5-4279-8253-F21DA96D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4AB-54FA-4CDC-A52F-A24F86326352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F8457-F7EE-44CB-A28B-707D4DDD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1E111-BA54-4CFC-B8BD-9D53364A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50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(Red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D81A238-4C9E-4AE0-9F23-8CD7B9B3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68" y="4166856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B42F13D-5525-430C-818E-891638F61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7868" y="3634546"/>
            <a:ext cx="10108262" cy="277031"/>
          </a:xfrm>
        </p:spPr>
        <p:txBody>
          <a:bodyPr anchor="b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F51559D-E921-44C3-89D3-AA29B35ABC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868" y="755833"/>
            <a:ext cx="1742024" cy="73918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35687804-FE41-4F64-9FD7-B6C21BC6C1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47868" y="3102235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305113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ed text (Plum)">
    <p:bg>
      <p:bgPr>
        <a:solidFill>
          <a:srgbClr val="3B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887" y="2713633"/>
            <a:ext cx="10108262" cy="1231249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1" i="1">
                <a:solidFill>
                  <a:srgbClr val="E8585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400FA-06D5-4279-8253-F21DA96D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4693AB-250F-48C0-934C-CF7F1F011F1E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F8457-F7EE-44CB-A28B-707D4DDD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1E111-BA54-4CFC-B8BD-9D53364A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88E5876-E1AF-4121-B7E7-FD91582597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83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287D9-3A42-46BB-9C2B-F635E4D7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7013-0CC6-475E-B154-CA39470881FB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1A1D0-D50B-430F-B163-57010CDE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1C4F4-B778-4B5A-B2EE-C3237413C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58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565" y="704885"/>
            <a:ext cx="4900584" cy="83109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565" y="1770268"/>
            <a:ext cx="4900584" cy="43955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91D76026-7EF5-4E0E-8D4E-9EA0A45A85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8591" y="502316"/>
            <a:ext cx="4036078" cy="5853369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D0055-2DA5-44B0-BCA2-CECE4DA7B48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287FAF-C03E-4A59-9E72-D4D27D4D7F80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35CB6C1-1241-4CDB-B97A-8D210695F8F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DBEE6BF-177B-4295-BCE9-94250194924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18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s (2, 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565" y="704885"/>
            <a:ext cx="4900584" cy="83109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565" y="1770268"/>
            <a:ext cx="4900584" cy="43955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823B88C8-115B-4CC6-A93D-572EC5DB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08591" y="502316"/>
            <a:ext cx="4036078" cy="278736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17BC68EB-92D6-423C-A4D6-2C104909360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08591" y="3568320"/>
            <a:ext cx="4036078" cy="278736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3A941B-25B6-4C51-BD84-4D2CCC8F1E3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EF8791B-4AE9-4E77-8D21-5D666F7DA454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52DA7DD-36F8-47CE-B7E2-F9FA17F746B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DFCFE74-AAAA-4E4D-8E72-4B7844F029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137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E490BC4-7396-44D2-953F-449C9E6F84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A2040B5-B895-4C19-ADDB-ECC39AB8B4E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8591" y="6459534"/>
            <a:ext cx="581101" cy="246575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42EEA-176F-43AC-B6E3-00E38C184F2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B3AACC-888C-4457-B11D-AC0E9F593C3F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9F2A3-965A-48C5-AAFB-C8DD4A5C469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1DA67-ECBE-42EA-8E01-56B0D473647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7177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E490BC4-7396-44D2-953F-449C9E6F84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5850" y="516832"/>
            <a:ext cx="4906937" cy="5833903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id="{2043BEF6-269F-4529-8F86-EF28154997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49212" y="516832"/>
            <a:ext cx="4906937" cy="5833903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479F0-2A10-44D8-9367-B8627AA8D31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1F4F085-0213-4421-B394-5398A86663B4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05D4D-60A6-4414-B698-B9592FB2537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99CD8-ECDE-49B2-B4F7-DBE40A3361C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741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E490BC4-7396-44D2-953F-449C9E6F84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5850" y="516832"/>
            <a:ext cx="4906937" cy="5833903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id="{2043BEF6-269F-4529-8F86-EF28154997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49212" y="516832"/>
            <a:ext cx="4906937" cy="2772439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9" name="Picture Placeholder 12">
            <a:extLst>
              <a:ext uri="{FF2B5EF4-FFF2-40B4-BE49-F238E27FC236}">
                <a16:creationId xmlns:a16="http://schemas.microsoft.com/office/drawing/2014/main" id="{2ABE4146-4940-41D2-A2F2-E51AF4109C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9212" y="3578295"/>
            <a:ext cx="4906937" cy="2772439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E4DD6-582C-44DD-BC21-15A989713B2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CB87AB15-9CC6-427D-B2D9-B4BFAFD6EAE0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17DF3-6052-4FCF-A919-56E8976C695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29492-0CC9-4803-9F14-6D8FC9777A9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2442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E490BC4-7396-44D2-953F-449C9E6F84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5850" y="516832"/>
            <a:ext cx="4906937" cy="2369577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id="{2043BEF6-269F-4529-8F86-EF28154997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49212" y="516832"/>
            <a:ext cx="4906937" cy="2369577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926EBF94-156F-442B-9E3D-DF69B034DA8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35850" y="3428950"/>
            <a:ext cx="4906937" cy="2369577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4A9ED99-DC77-4839-A3FB-D410D28F84B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49212" y="3428950"/>
            <a:ext cx="4906937" cy="236957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na ikonu přidáte obrázek.</a:t>
            </a:r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F7D2882-BBC4-41EC-8C12-747FB16597D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35850" y="2975319"/>
            <a:ext cx="4906807" cy="408829"/>
          </a:xfrm>
        </p:spPr>
        <p:txBody>
          <a:bodyPr/>
          <a:lstStyle>
            <a:lvl1pPr marL="0" indent="0">
              <a:lnSpc>
                <a:spcPct val="111000"/>
              </a:lnSpc>
              <a:buNone/>
              <a:defRPr sz="9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E74E6666-E49D-4B26-9A8D-B5F3A001224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35850" y="5886503"/>
            <a:ext cx="4906807" cy="408829"/>
          </a:xfrm>
        </p:spPr>
        <p:txBody>
          <a:bodyPr/>
          <a:lstStyle>
            <a:lvl1pPr marL="0" indent="0">
              <a:lnSpc>
                <a:spcPct val="111000"/>
              </a:lnSpc>
              <a:buNone/>
              <a:defRPr sz="9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E7847B8-9D0C-4DCA-873C-39F7B58FAA6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49212" y="2975319"/>
            <a:ext cx="4906807" cy="408829"/>
          </a:xfrm>
        </p:spPr>
        <p:txBody>
          <a:bodyPr/>
          <a:lstStyle>
            <a:lvl1pPr marL="0" indent="0">
              <a:lnSpc>
                <a:spcPct val="111000"/>
              </a:lnSpc>
              <a:buNone/>
              <a:defRPr sz="9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833C4883-AC2A-4039-8B4C-B7051E8E5AE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49212" y="5886503"/>
            <a:ext cx="4906807" cy="408829"/>
          </a:xfrm>
        </p:spPr>
        <p:txBody>
          <a:bodyPr/>
          <a:lstStyle>
            <a:lvl1pPr marL="0" indent="0">
              <a:lnSpc>
                <a:spcPct val="111000"/>
              </a:lnSpc>
              <a:buNone/>
              <a:defRPr sz="9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A94EC-4ACB-4D8E-B472-BA8943FAA747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BF6A2EE7-F10C-4589-88F2-461CBE72565D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52CF7-714A-42C2-84E1-D75D236DC46B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79965-AA19-45F0-9FA9-D74DEE85CBD7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2990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1E1033F0-E5AD-4FB4-A84A-A621562F974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047887" y="1770268"/>
            <a:ext cx="10108262" cy="439558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na ikonu přidáte graf.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1103C-F382-4ACA-837C-5F643944106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FAAA69-6728-49B6-A7E1-516808CEF5EC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03E67-EF2F-4A88-BB18-A1492BD35C4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217B2-DD92-43FB-9C21-B8F8924AE4E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467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ubtitle (Brown)">
    <p:bg>
      <p:bgPr>
        <a:solidFill>
          <a:srgbClr val="530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FE977E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75F4EF78-8DE4-41B2-AE80-A77455026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F446A-FEAD-4098-832F-6D9CD6DBDBB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054877-274E-4C57-9E8C-68EC2130D864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53996-B657-4333-87BF-37060DE96A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27098-DD29-48E1-AD02-AB33515FF9B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01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(Plum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D81A238-4C9E-4AE0-9F23-8CD7B9B3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68" y="4166856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E85858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B42F13D-5525-430C-818E-891638F61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7868" y="3634546"/>
            <a:ext cx="10108262" cy="277031"/>
          </a:xfrm>
        </p:spPr>
        <p:txBody>
          <a:bodyPr anchor="b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F51559D-E921-44C3-89D3-AA29B35ABC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868" y="755833"/>
            <a:ext cx="1742024" cy="73918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7C6101A-D806-4856-8AFD-DC195F5F5C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47868" y="3102235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14253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Light) ">
    <p:bg>
      <p:bgPr>
        <a:solidFill>
          <a:srgbClr val="FFE5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3000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69C34-88DE-4662-B6B3-E76DA5BB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C778-1B85-4C80-90F6-72455AB2398E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212E3-1044-4BC7-BDD4-25959EA49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7C069-FFEE-40E2-B638-BAE48EB8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6728B18-0A3D-4DA7-B1EF-D9BC0519E6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9649629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ubtitle (Green)">
    <p:bg>
      <p:bgPr>
        <a:solidFill>
          <a:srgbClr val="0134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5BBC8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75F4EF78-8DE4-41B2-AE80-A77455026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02A97D-C6BB-4501-A04B-D5526D412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E30702-40E4-43ED-B4EC-4B065B674C81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46654-EE8B-4854-9F91-87EC1A1B73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C1988-AC92-4A2E-A287-FD0625DD9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689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Light green)">
    <p:bg>
      <p:bgPr>
        <a:solidFill>
          <a:srgbClr val="E7F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342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2184-CCFC-4CB8-8279-2C0A56BB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84C-9733-4515-9907-C7E86392F596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3E38E-F875-434D-8CA8-0271837C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FFD4C-040B-4C21-BF8C-4538AA0D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51A135B-44BD-4E85-9674-612451CB82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9060156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ubtitle (Purple)">
    <p:bg>
      <p:bgPr>
        <a:solidFill>
          <a:srgbClr val="220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A281EA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75F4EF78-8DE4-41B2-AE80-A77455026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29FEAF-3895-4E3D-831A-FF97181BD7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A43885-CFFC-4136-B3A3-6D54AEAD6860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F939C-8107-4DFD-83DD-2ED95DB34F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9118-9A0E-48F4-9DD2-9E8A0057DB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4387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Light purple)">
    <p:bg>
      <p:bgPr>
        <a:solidFill>
          <a:srgbClr val="E2DC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2005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0FC3D-8D8A-46D2-B73E-8CDD1EC7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B3C4B-455B-40CA-AB01-FF674FF053CF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28D7A-8132-4B8D-A95C-102E443A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80942-3443-466E-88F2-8798A6C8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AB977F-E5B5-4D0B-9ADD-3DA5D65CD6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887" y="6168945"/>
            <a:ext cx="5048114" cy="200078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2007100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EAEBD70B-A5E1-47E7-949C-6D2F7C2C2D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5956" y="2101016"/>
            <a:ext cx="4076483" cy="172974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F5680-01E9-4D3B-A007-BCEF8AFD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70F4-63AC-44B9-AEB0-68315F58635E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C5590-A666-4BF0-A8D3-D0FD096F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6158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(Red)">
    <p:bg>
      <p:bgPr>
        <a:solidFill>
          <a:srgbClr val="C10C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FEF85D6-4469-45A4-8E67-B4DBC0964A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5956" y="2101016"/>
            <a:ext cx="4076483" cy="172974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B3FA-D95F-4AA1-B8CC-F71B39AB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7A8EB-EBB1-4A7D-B9F9-A62CC69ACB76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DA2FB-5D40-4FB6-A27B-563874F7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7260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(Plum)">
    <p:bg>
      <p:bgPr>
        <a:solidFill>
          <a:srgbClr val="3B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FEF85D6-4469-45A4-8E67-B4DBC0964A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5956" y="2101016"/>
            <a:ext cx="4076483" cy="172974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B53CB-0FDB-4E1B-BFCF-EB3B01C4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6613C2-492D-4B45-A44E-5A9D391F0869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1C3EB-1D0B-40F5-ABAF-37821BD0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12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(Light)">
    <p:bg>
      <p:bgPr>
        <a:solidFill>
          <a:srgbClr val="F5E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EAEBD70B-A5E1-47E7-949C-6D2F7C2C2D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5956" y="2101016"/>
            <a:ext cx="4076483" cy="172974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F5680-01E9-4D3B-A007-BCEF8AFD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70F4-63AC-44B9-AEB0-68315F58635E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C5590-A666-4BF0-A8D3-D0FD096F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4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(Light)">
    <p:bg>
      <p:bgPr>
        <a:solidFill>
          <a:srgbClr val="F5E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EAEBD70B-A5E1-47E7-949C-6D2F7C2C2D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868" y="755833"/>
            <a:ext cx="1742024" cy="739182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3D81A238-4C9E-4AE0-9F23-8CD7B9B3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68" y="4166856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B42F13D-5525-430C-818E-891638F61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7868" y="3634546"/>
            <a:ext cx="10108262" cy="277031"/>
          </a:xfrm>
        </p:spPr>
        <p:txBody>
          <a:bodyPr anchor="b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7CD75BB8-1D46-426A-9FA5-F570977A5F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47868" y="3102235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87900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F5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4867069" cy="831093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3B001E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75E4CA4-2382-4FE5-B108-82BE87FF5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4130" y="1287822"/>
            <a:ext cx="4902018" cy="4878027"/>
          </a:xfrm>
        </p:spPr>
        <p:txBody>
          <a:bodyPr/>
          <a:lstStyle>
            <a:lvl1pPr marL="216043" indent="-216043">
              <a:spcAft>
                <a:spcPts val="1450"/>
              </a:spcAft>
              <a:buFont typeface="+mj-lt"/>
              <a:buAutoNum type="arabicPeriod"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2A799C-DF58-4832-937A-51F436250EC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906EAA4-694B-4CC2-9E04-E2089CA79F0D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081FA7-2BFA-4999-85D1-78C579BE0CF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175771-9963-401C-B8D8-02BD97558C5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07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7E8ED-FA88-414E-8580-AC4E89EE537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AF902DC-4482-4C46-830F-C663676EEEC0}" type="datetime1">
              <a:rPr lang="nb-NO" smtClean="0"/>
              <a:pPr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523683-4B85-4134-BCEA-EE968B67E49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D6CD7-576A-4CD5-85D9-6DC9829E8DE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40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Red)">
    <p:bg>
      <p:bgPr>
        <a:solidFill>
          <a:srgbClr val="C10C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F3447-9AC8-46B1-B8D0-25F01BB5740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342136-0348-4A75-BEAA-D82F64538708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D877F-07A2-4844-B4A8-1A89CDEDDEF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27B0F-FCC6-4E1A-BCBD-F3DD68AAA7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3618A2-3F09-4827-AD16-4EB5503FED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0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Plum)">
    <p:bg>
      <p:bgPr>
        <a:solidFill>
          <a:srgbClr val="3B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E8585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11B03C-DF04-4AE8-A2BF-CE8025A23B3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481B0D-930E-43ED-82A1-4E568A099799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263A2-2045-4974-A554-606B75F9DFA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FF868-90BB-4B34-AF95-369A34B3E80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16D6981-1FD2-476E-AC92-13A878157B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15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(Light)">
    <p:bg>
      <p:bgPr>
        <a:solidFill>
          <a:srgbClr val="F5EF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3B72FB7-BD81-41FA-8C48-B23B2945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87" y="1287822"/>
            <a:ext cx="10108262" cy="1662186"/>
          </a:xfrm>
        </p:spPr>
        <p:txBody>
          <a:bodyPr anchor="t">
            <a:noAutofit/>
          </a:bodyPr>
          <a:lstStyle>
            <a:lvl1pPr>
              <a:defRPr sz="6001" b="1">
                <a:solidFill>
                  <a:srgbClr val="3B001E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133070F-88C9-4B78-8CF8-6A1B2C93F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887" y="743671"/>
            <a:ext cx="10108135" cy="277031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34047" indent="0">
              <a:buNone/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20D47-7EBD-4820-A1EC-A08207070BE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516BEDF-61D4-45A9-BEFE-48082969A823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04EDF-88C3-4EC8-B4FB-6138B4C4E1A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Tittel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84AA9-AC99-4013-A78C-23BFA575A98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9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887" y="704885"/>
            <a:ext cx="10108262" cy="83109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887" y="1770268"/>
            <a:ext cx="10108262" cy="43955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2949" y="181463"/>
            <a:ext cx="2743200" cy="15390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F524D84-555D-4476-8BC6-40A07D45595E}" type="datetime1">
              <a:rPr lang="nb-NO" smtClean="0"/>
              <a:t>31.08.2023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248" y="181463"/>
            <a:ext cx="4009709" cy="15390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Tittel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2949" y="6515307"/>
            <a:ext cx="2743200" cy="15390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2E0163-DAB2-410F-802E-DFCC14D044E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4" name="Picture 13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0FEDAEB0-A827-40DC-8778-C8921AF12C90}"/>
              </a:ext>
            </a:extLst>
          </p:cNvPr>
          <p:cNvPicPr>
            <a:picLocks noChangeAspect="1"/>
          </p:cNvPicPr>
          <p:nvPr userDrawn="1"/>
        </p:nvPicPr>
        <p:blipFill>
          <a:blip r:embed="rId40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  <p:pic>
        <p:nvPicPr>
          <p:cNvPr id="17" name="Picture 16" descr="Logo&#10;&#10;Description automatically generated" hidden="1">
            <a:extLst>
              <a:ext uri="{FF2B5EF4-FFF2-40B4-BE49-F238E27FC236}">
                <a16:creationId xmlns:a16="http://schemas.microsoft.com/office/drawing/2014/main" id="{AB551C9E-8385-47F7-A588-F56C7CE96C10}"/>
              </a:ext>
            </a:extLst>
          </p:cNvPr>
          <p:cNvPicPr>
            <a:picLocks noChangeAspect="1"/>
          </p:cNvPicPr>
          <p:nvPr userDrawn="1"/>
        </p:nvPicPr>
        <p:blipFill>
          <a:blip r:embed="rId41"/>
          <a:stretch>
            <a:fillRect/>
          </a:stretch>
        </p:blipFill>
        <p:spPr>
          <a:xfrm>
            <a:off x="1008591" y="6459534"/>
            <a:ext cx="581101" cy="2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16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0" r:id="rId2"/>
    <p:sldLayoutId id="2147483711" r:id="rId3"/>
    <p:sldLayoutId id="2147483712" r:id="rId4"/>
    <p:sldLayoutId id="2147483678" r:id="rId5"/>
    <p:sldLayoutId id="2147483674" r:id="rId6"/>
    <p:sldLayoutId id="2147483676" r:id="rId7"/>
    <p:sldLayoutId id="2147483677" r:id="rId8"/>
    <p:sldLayoutId id="2147483675" r:id="rId9"/>
    <p:sldLayoutId id="2147483714" r:id="rId10"/>
    <p:sldLayoutId id="2147483679" r:id="rId11"/>
    <p:sldLayoutId id="2147483703" r:id="rId12"/>
    <p:sldLayoutId id="2147483680" r:id="rId13"/>
    <p:sldLayoutId id="2147483681" r:id="rId14"/>
    <p:sldLayoutId id="2147483704" r:id="rId15"/>
    <p:sldLayoutId id="2147483682" r:id="rId16"/>
    <p:sldLayoutId id="2147483692" r:id="rId17"/>
    <p:sldLayoutId id="2147483693" r:id="rId18"/>
    <p:sldLayoutId id="2147483694" r:id="rId19"/>
    <p:sldLayoutId id="2147483705" r:id="rId20"/>
    <p:sldLayoutId id="2147483702" r:id="rId21"/>
    <p:sldLayoutId id="2147483685" r:id="rId22"/>
    <p:sldLayoutId id="2147483686" r:id="rId23"/>
    <p:sldLayoutId id="2147483687" r:id="rId24"/>
    <p:sldLayoutId id="2147483689" r:id="rId25"/>
    <p:sldLayoutId id="2147483690" r:id="rId26"/>
    <p:sldLayoutId id="2147483691" r:id="rId27"/>
    <p:sldLayoutId id="2147483695" r:id="rId28"/>
    <p:sldLayoutId id="2147483696" r:id="rId29"/>
    <p:sldLayoutId id="2147483697" r:id="rId30"/>
    <p:sldLayoutId id="2147483698" r:id="rId31"/>
    <p:sldLayoutId id="2147483699" r:id="rId32"/>
    <p:sldLayoutId id="2147483700" r:id="rId33"/>
    <p:sldLayoutId id="2147483701" r:id="rId34"/>
    <p:sldLayoutId id="2147483661" r:id="rId35"/>
    <p:sldLayoutId id="2147483672" r:id="rId36"/>
    <p:sldLayoutId id="2147483673" r:id="rId37"/>
    <p:sldLayoutId id="2147483713" r:id="rId38"/>
  </p:sldLayoutIdLst>
  <p:hf hdr="0" ft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72" indent="-126025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5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5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8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B74B058B-43F5-0394-821E-375E28862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2518" y="378586"/>
            <a:ext cx="4706961" cy="831093"/>
          </a:xfrm>
        </p:spPr>
        <p:txBody>
          <a:bodyPr/>
          <a:lstStyle/>
          <a:p>
            <a:r>
              <a:rPr lang="cs-CZ" dirty="0"/>
              <a:t>Všechny reklamace L12M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AF27D8-5975-468A-A708-DC0A97D53B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62E0163-DAB2-410F-802E-DFCC14D044E7}" type="slidenum">
              <a:rPr lang="nb-NO" smtClean="0"/>
              <a:pPr/>
              <a:t>1</a:t>
            </a:fld>
            <a:endParaRPr lang="nb-NO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A9071CF-533B-34AA-9132-C6AB84927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4" y="2067917"/>
            <a:ext cx="3276600" cy="370522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B7B177BE-D81E-25F3-4CB2-9C3FB3881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0890" y="2339025"/>
            <a:ext cx="3610219" cy="3163008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CC613ECE-84CF-3215-A76B-4C83F4F0C6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949" y="2753350"/>
            <a:ext cx="3487883" cy="233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07DB43D8-E3B6-FA04-7C68-269426B9E2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6" t="15105" r="4209" b="4181"/>
          <a:stretch/>
        </p:blipFill>
        <p:spPr>
          <a:xfrm>
            <a:off x="5603227" y="761841"/>
            <a:ext cx="5822580" cy="245050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AF27D8-5975-468A-A708-DC0A97D5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2949" y="6515307"/>
            <a:ext cx="2743200" cy="153906"/>
          </a:xfrm>
        </p:spPr>
        <p:txBody>
          <a:bodyPr/>
          <a:lstStyle/>
          <a:p>
            <a:fld id="{562E0163-DAB2-410F-802E-DFCC14D044E7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12" name="Nadpis 14">
            <a:extLst>
              <a:ext uri="{FF2B5EF4-FFF2-40B4-BE49-F238E27FC236}">
                <a16:creationId xmlns:a16="http://schemas.microsoft.com/office/drawing/2014/main" id="{0041B59C-14A7-8173-172B-937D2722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416" y="97549"/>
            <a:ext cx="6057584" cy="831093"/>
          </a:xfrm>
        </p:spPr>
        <p:txBody>
          <a:bodyPr/>
          <a:lstStyle/>
          <a:p>
            <a:r>
              <a:rPr lang="cs-CZ" dirty="0" err="1"/>
              <a:t>Oster</a:t>
            </a:r>
            <a:r>
              <a:rPr lang="cs-CZ" dirty="0"/>
              <a:t>. </a:t>
            </a:r>
            <a:r>
              <a:rPr lang="cs-CZ" dirty="0" err="1"/>
              <a:t>Gulaschsoppa</a:t>
            </a:r>
            <a:r>
              <a:rPr lang="cs-CZ" dirty="0"/>
              <a:t> (Švédsko)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B9E5E63-7D87-21D7-D2A0-5AE5DDEFA5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233" b="5709"/>
          <a:stretch/>
        </p:blipFill>
        <p:spPr>
          <a:xfrm>
            <a:off x="517575" y="1194685"/>
            <a:ext cx="4499042" cy="4276577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0E9865D6-255A-7D35-5562-19661C56042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885" b="5086"/>
          <a:stretch/>
        </p:blipFill>
        <p:spPr>
          <a:xfrm>
            <a:off x="6326538" y="3332974"/>
            <a:ext cx="4711689" cy="3427477"/>
          </a:xfrm>
          <a:prstGeom prst="rect">
            <a:avLst/>
          </a:prstGeom>
        </p:spPr>
      </p:pic>
      <p:sp>
        <p:nvSpPr>
          <p:cNvPr id="20" name="Ovál 19">
            <a:extLst>
              <a:ext uri="{FF2B5EF4-FFF2-40B4-BE49-F238E27FC236}">
                <a16:creationId xmlns:a16="http://schemas.microsoft.com/office/drawing/2014/main" id="{AB28A0F9-D677-9F6C-F600-2CB83F9EC6EC}"/>
              </a:ext>
            </a:extLst>
          </p:cNvPr>
          <p:cNvSpPr/>
          <p:nvPr/>
        </p:nvSpPr>
        <p:spPr>
          <a:xfrm>
            <a:off x="1887522" y="2617365"/>
            <a:ext cx="738231" cy="20301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8B76C163-2164-573D-4E21-B808F4B2A162}"/>
              </a:ext>
            </a:extLst>
          </p:cNvPr>
          <p:cNvSpPr/>
          <p:nvPr/>
        </p:nvSpPr>
        <p:spPr>
          <a:xfrm>
            <a:off x="7340368" y="4031644"/>
            <a:ext cx="352338" cy="18490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28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AF27D8-5975-468A-A708-DC0A97D5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2949" y="6515307"/>
            <a:ext cx="2743200" cy="153906"/>
          </a:xfrm>
        </p:spPr>
        <p:txBody>
          <a:bodyPr/>
          <a:lstStyle/>
          <a:p>
            <a:fld id="{562E0163-DAB2-410F-802E-DFCC14D044E7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12" name="Nadpis 14">
            <a:extLst>
              <a:ext uri="{FF2B5EF4-FFF2-40B4-BE49-F238E27FC236}">
                <a16:creationId xmlns:a16="http://schemas.microsoft.com/office/drawing/2014/main" id="{0041B59C-14A7-8173-172B-937D2722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444" y="97549"/>
            <a:ext cx="7653556" cy="831093"/>
          </a:xfrm>
        </p:spPr>
        <p:txBody>
          <a:bodyPr/>
          <a:lstStyle/>
          <a:p>
            <a:r>
              <a:rPr lang="cs-CZ" dirty="0" err="1"/>
              <a:t>Oster</a:t>
            </a:r>
            <a:r>
              <a:rPr lang="cs-CZ" dirty="0"/>
              <a:t>. </a:t>
            </a:r>
            <a:r>
              <a:rPr lang="cs-CZ" dirty="0" err="1"/>
              <a:t>Gulaschsoppa</a:t>
            </a:r>
            <a:r>
              <a:rPr lang="cs-CZ" dirty="0"/>
              <a:t> (Švédsko) - hmotnost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7C4AD463-20DC-70A6-8423-3E6DF983D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87" y="1679181"/>
            <a:ext cx="3454478" cy="3026558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15A3B0FA-077C-E913-8819-DB2C86E031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920"/>
          <a:stretch/>
        </p:blipFill>
        <p:spPr>
          <a:xfrm>
            <a:off x="5061846" y="1578030"/>
            <a:ext cx="6439460" cy="322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8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AF27D8-5975-468A-A708-DC0A97D5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2949" y="6515307"/>
            <a:ext cx="2743200" cy="153906"/>
          </a:xfrm>
        </p:spPr>
        <p:txBody>
          <a:bodyPr/>
          <a:lstStyle/>
          <a:p>
            <a:fld id="{562E0163-DAB2-410F-802E-DFCC14D044E7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70FC806-C523-16A7-7B1E-FF9BEF6BB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618" y="1196803"/>
            <a:ext cx="4932040" cy="432108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22332D-073B-C316-C3B3-ECF5C6759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499" y="3606451"/>
            <a:ext cx="4831418" cy="2724000"/>
          </a:xfrm>
          <a:prstGeom prst="rect">
            <a:avLst/>
          </a:prstGeom>
        </p:spPr>
      </p:pic>
      <p:sp>
        <p:nvSpPr>
          <p:cNvPr id="12" name="Nadpis 14">
            <a:extLst>
              <a:ext uri="{FF2B5EF4-FFF2-40B4-BE49-F238E27FC236}">
                <a16:creationId xmlns:a16="http://schemas.microsoft.com/office/drawing/2014/main" id="{0041B59C-14A7-8173-172B-937D2722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416" y="97549"/>
            <a:ext cx="6057584" cy="831093"/>
          </a:xfrm>
        </p:spPr>
        <p:txBody>
          <a:bodyPr/>
          <a:lstStyle/>
          <a:p>
            <a:r>
              <a:rPr lang="cs-CZ" dirty="0"/>
              <a:t>Reklamace – hmotnost/obsah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F763881-ADAA-A467-2284-AC98B1BF1EC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86" t="16485" r="3766" b="3721"/>
          <a:stretch/>
        </p:blipFill>
        <p:spPr>
          <a:xfrm>
            <a:off x="5805183" y="928642"/>
            <a:ext cx="5872292" cy="242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4775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ustom 20">
      <a:dk1>
        <a:sysClr val="windowText" lastClr="000000"/>
      </a:dk1>
      <a:lt1>
        <a:sysClr val="window" lastClr="FFFFFF"/>
      </a:lt1>
      <a:dk2>
        <a:srgbClr val="3C001E"/>
      </a:dk2>
      <a:lt2>
        <a:srgbClr val="E7E6E6"/>
      </a:lt2>
      <a:accent1>
        <a:srgbClr val="7E0626"/>
      </a:accent1>
      <a:accent2>
        <a:srgbClr val="C4B3AF"/>
      </a:accent2>
      <a:accent3>
        <a:srgbClr val="C10C1E"/>
      </a:accent3>
      <a:accent4>
        <a:srgbClr val="5BBC87"/>
      </a:accent4>
      <a:accent5>
        <a:srgbClr val="FE977E"/>
      </a:accent5>
      <a:accent6>
        <a:srgbClr val="A281EA"/>
      </a:accent6>
      <a:hlink>
        <a:srgbClr val="0563C1"/>
      </a:hlink>
      <a:folHlink>
        <a:srgbClr val="954F72"/>
      </a:folHlink>
    </a:clrScheme>
    <a:fontScheme name="Custom 16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kla Mal - nedskalert.potx" id="{8C88C6F1-5603-40E5-BAC3-073AFA477232}" vid="{2CDAFDD3-5376-4733-B968-6A1EC9CB29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F0C611-9746-4F4D-916C-AA75E26B2423}">
  <we:reference id="1dd6f400-57b2-46e5-af17-e30be185106c" version="1.0.0.3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4EC3F5832C945BA8290830281F738" ma:contentTypeVersion="5" ma:contentTypeDescription="Create a new document." ma:contentTypeScope="" ma:versionID="a6e3640e93b85c220dfe91473983d2cf">
  <xsd:schema xmlns:xsd="http://www.w3.org/2001/XMLSchema" xmlns:xs="http://www.w3.org/2001/XMLSchema" xmlns:p="http://schemas.microsoft.com/office/2006/metadata/properties" xmlns:ns2="4f3233f8-d3df-49d7-aded-b5d6bedb4d93" xmlns:ns3="cea1c1a0-a5b0-4973-b1e9-794ae5f68b39" targetNamespace="http://schemas.microsoft.com/office/2006/metadata/properties" ma:root="true" ma:fieldsID="c5685c6a52d4fedb0d7eab4af213098f" ns2:_="" ns3:_="">
    <xsd:import namespace="4f3233f8-d3df-49d7-aded-b5d6bedb4d93"/>
    <xsd:import namespace="cea1c1a0-a5b0-4973-b1e9-794ae5f68b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3233f8-d3df-49d7-aded-b5d6bedb4d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a1c1a0-a5b0-4973-b1e9-794ae5f68b3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B29309-2B15-41EC-A99C-0B492A8AB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3233f8-d3df-49d7-aded-b5d6bedb4d93"/>
    <ds:schemaRef ds:uri="cea1c1a0-a5b0-4973-b1e9-794ae5f68b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A4A317-01EF-4823-B51D-7C86262CB2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FC7BA9-7C66-4651-98C7-9041DAC87B7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Orkla</Template>
  <TotalTime>26</TotalTime>
  <Words>26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Georgia</vt:lpstr>
      <vt:lpstr>Motiv Office</vt:lpstr>
      <vt:lpstr>Všechny reklamace L12M</vt:lpstr>
      <vt:lpstr>Oster. Gulaschsoppa (Švédsko)</vt:lpstr>
      <vt:lpstr>Oster. Gulaschsoppa (Švédsko) - hmotnost</vt:lpstr>
      <vt:lpstr>Reklamace – hmotnost/obsah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Všechny reklamace L12M</dc:title>
  <dc:creator>Fabián Šimek</dc:creator>
  <cp:lastModifiedBy>Fabián Šimek</cp:lastModifiedBy>
  <cp:revision>1</cp:revision>
  <dcterms:created xsi:type="dcterms:W3CDTF">2023-08-31T06:58:38Z</dcterms:created>
  <dcterms:modified xsi:type="dcterms:W3CDTF">2023-08-31T07:35:18Z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0x01010090D4EC3F5832C945BA8290830281F738</vt:lpwstr>
  </property>
</Properties>
</file>